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2" r:id="rId4"/>
    <p:sldId id="263" r:id="rId5"/>
    <p:sldId id="264" r:id="rId6"/>
    <p:sldId id="257" r:id="rId7"/>
    <p:sldId id="265" r:id="rId8"/>
    <p:sldId id="260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0"/>
    <p:restoredTop sz="94705"/>
  </p:normalViewPr>
  <p:slideViewPr>
    <p:cSldViewPr snapToGrid="0" snapToObjects="1" showGuides="1">
      <p:cViewPr>
        <p:scale>
          <a:sx n="80" d="100"/>
          <a:sy n="80" d="100"/>
        </p:scale>
        <p:origin x="456" y="9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21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46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75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596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40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1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42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38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0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755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0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3190F-6217-0A49-8B07-C30F72E4C8B4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00156-DDE2-8448-A70B-B6566476F8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228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Cluster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76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253626"/>
              </p:ext>
            </p:extLst>
          </p:nvPr>
        </p:nvGraphicFramePr>
        <p:xfrm>
          <a:off x="4019705" y="1990157"/>
          <a:ext cx="4152590" cy="287768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76295"/>
                <a:gridCol w="2076295"/>
              </a:tblGrid>
              <a:tr h="41109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1098"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55.13</a:t>
                      </a:r>
                      <a:r>
                        <a:rPr lang="en-US" altLang="ja-JP" dirty="0" smtClean="0"/>
                        <a:t>±9.9</a:t>
                      </a:r>
                      <a:endParaRPr lang="en-US" dirty="0"/>
                    </a:p>
                  </a:txBody>
                  <a:tcPr/>
                </a:tc>
              </a:tr>
              <a:tr h="411098">
                <a:tc>
                  <a:txBody>
                    <a:bodyPr/>
                    <a:lstStyle/>
                    <a:p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338:937</a:t>
                      </a:r>
                      <a:endParaRPr lang="en-US" dirty="0"/>
                    </a:p>
                  </a:txBody>
                  <a:tcPr/>
                </a:tc>
              </a:tr>
              <a:tr h="411098">
                <a:tc>
                  <a:txBody>
                    <a:bodyPr/>
                    <a:lstStyle/>
                    <a:p>
                      <a:r>
                        <a:rPr lang="en-US" altLang="ja-JP" dirty="0" smtClean="0"/>
                        <a:t>R/L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dirty="0" smtClean="0"/>
                        <a:t>640:635</a:t>
                      </a:r>
                      <a:endParaRPr lang="en-US" dirty="0"/>
                    </a:p>
                  </a:txBody>
                  <a:tcPr/>
                </a:tc>
              </a:tr>
              <a:tr h="411098">
                <a:tc>
                  <a:txBody>
                    <a:bodyPr/>
                    <a:lstStyle/>
                    <a:p>
                      <a:r>
                        <a:rPr lang="en-US" dirty="0" smtClean="0"/>
                        <a:t>NTG:POAG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709:566</a:t>
                      </a:r>
                      <a:endParaRPr lang="en-US" dirty="0"/>
                    </a:p>
                  </a:txBody>
                  <a:tcPr/>
                </a:tc>
              </a:tr>
              <a:tr h="411098">
                <a:tc>
                  <a:txBody>
                    <a:bodyPr/>
                    <a:lstStyle/>
                    <a:p>
                      <a:r>
                        <a:rPr lang="en-US" dirty="0" smtClean="0"/>
                        <a:t>MD(24-2)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-6.88</a:t>
                      </a:r>
                      <a:r>
                        <a:rPr lang="en-US" altLang="ja-JP" dirty="0" smtClean="0"/>
                        <a:t>±6.8</a:t>
                      </a:r>
                      <a:endParaRPr lang="en-US" dirty="0"/>
                    </a:p>
                  </a:txBody>
                  <a:tcPr/>
                </a:tc>
              </a:tr>
              <a:tr h="411098">
                <a:tc>
                  <a:txBody>
                    <a:bodyPr/>
                    <a:lstStyle/>
                    <a:p>
                      <a:r>
                        <a:rPr lang="en-US" dirty="0" smtClean="0"/>
                        <a:t>VFI(24-2)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80.0</a:t>
                      </a:r>
                      <a:r>
                        <a:rPr lang="en-US" altLang="ja-JP" dirty="0" smtClean="0"/>
                        <a:t>±21 </a:t>
                      </a:r>
                      <a:r>
                        <a:rPr lang="en-US" dirty="0" smtClean="0"/>
                        <a:t>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491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factors = 8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163" y="1690688"/>
            <a:ext cx="5296837" cy="47700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0092" y="2347730"/>
            <a:ext cx="3837639" cy="34559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45039" y="6091435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Num</a:t>
            </a:r>
            <a:r>
              <a:rPr lang="en-US" dirty="0" smtClean="0"/>
              <a:t> of factor =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698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mr-IN" dirty="0" err="1" smtClean="0"/>
              <a:t>Cumulative</a:t>
            </a:r>
            <a:r>
              <a:rPr lang="mr-IN" dirty="0" smtClean="0"/>
              <a:t> </a:t>
            </a:r>
            <a:r>
              <a:rPr lang="mr-IN" dirty="0" err="1" smtClean="0"/>
              <a:t>Var</a:t>
            </a:r>
            <a:r>
              <a:rPr lang="mr-IN" dirty="0" smtClean="0"/>
              <a:t>         0.78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662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30-2 clustering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111570"/>
              </p:ext>
            </p:extLst>
          </p:nvPr>
        </p:nvGraphicFramePr>
        <p:xfrm>
          <a:off x="3833813" y="2168521"/>
          <a:ext cx="4525395" cy="43513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1693"/>
                <a:gridCol w="301693"/>
                <a:gridCol w="301693"/>
                <a:gridCol w="301693"/>
                <a:gridCol w="301693"/>
                <a:gridCol w="301693"/>
                <a:gridCol w="301693"/>
                <a:gridCol w="301693"/>
                <a:gridCol w="301693"/>
                <a:gridCol w="301693"/>
                <a:gridCol w="301693"/>
                <a:gridCol w="301693"/>
                <a:gridCol w="301693"/>
                <a:gridCol w="301693"/>
                <a:gridCol w="301693"/>
              </a:tblGrid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000" u="none" strike="noStrike">
                          <a:effectLst/>
                        </a:rPr>
                        <a:t>上鼻側</a:t>
                      </a:r>
                      <a:endParaRPr lang="ja-JP" alt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000" u="none" strike="noStrike">
                          <a:effectLst/>
                        </a:rPr>
                        <a:t>上耳側</a:t>
                      </a:r>
                      <a:endParaRPr lang="ja-JP" alt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 dirty="0">
                          <a:effectLst/>
                        </a:rPr>
                        <a:t> </a:t>
                      </a:r>
                      <a:endParaRPr lang="sk-SK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 dirty="0">
                          <a:effectLst/>
                        </a:rPr>
                        <a:t> </a:t>
                      </a:r>
                      <a:endParaRPr lang="sk-SK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 dirty="0">
                          <a:effectLst/>
                        </a:rPr>
                        <a:t>2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 dirty="0">
                          <a:effectLst/>
                        </a:rPr>
                        <a:t>2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 dirty="0">
                          <a:effectLst/>
                        </a:rPr>
                        <a:t>2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>
                          <a:effectLst/>
                        </a:rPr>
                        <a:t>2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>
                          <a:effectLst/>
                        </a:rPr>
                        <a:t>2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 dirty="0">
                          <a:effectLst/>
                        </a:rPr>
                        <a:t>2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 dirty="0">
                          <a:effectLst/>
                        </a:rPr>
                        <a:t>2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 dirty="0">
                          <a:effectLst/>
                        </a:rPr>
                        <a:t>2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 dirty="0">
                          <a:effectLst/>
                        </a:rPr>
                        <a:t>2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 dirty="0">
                          <a:effectLst/>
                        </a:rPr>
                        <a:t>2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 dirty="0">
                          <a:effectLst/>
                        </a:rPr>
                        <a:t>2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 dirty="0">
                          <a:effectLst/>
                        </a:rPr>
                        <a:t>2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000" u="none" strike="noStrike" dirty="0">
                          <a:effectLst/>
                        </a:rPr>
                        <a:t>2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000" u="none" strike="noStrike">
                          <a:effectLst/>
                        </a:rPr>
                        <a:t>下鼻側</a:t>
                      </a:r>
                      <a:endParaRPr lang="ja-JP" alt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000" u="none" strike="noStrike">
                          <a:effectLst/>
                        </a:rPr>
                        <a:t>下耳側</a:t>
                      </a:r>
                      <a:endParaRPr lang="ja-JP" alt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300" u="none" strike="noStrike">
                          <a:effectLst/>
                        </a:rPr>
                        <a:t>右眼</a:t>
                      </a:r>
                      <a:endParaRPr lang="zh-TW" altLang="en-US" sz="13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  <a:tr h="290089"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04" marR="11604" marT="11604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566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24-2 clustering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2407236"/>
              </p:ext>
            </p:extLst>
          </p:nvPr>
        </p:nvGraphicFramePr>
        <p:xfrm>
          <a:off x="4279900" y="2103863"/>
          <a:ext cx="3632200" cy="3810000"/>
        </p:xfrm>
        <a:graphic>
          <a:graphicData uri="http://schemas.openxmlformats.org/drawingml/2006/table">
            <a:tbl>
              <a:tblPr>
                <a:tableStyleId>{EB344D84-9AFB-497E-A393-DC336BA19D2E}</a:tableStyleId>
              </a:tblPr>
              <a:tblGrid>
                <a:gridCol w="330200"/>
                <a:gridCol w="330200"/>
                <a:gridCol w="330200"/>
                <a:gridCol w="330200"/>
                <a:gridCol w="330200"/>
                <a:gridCol w="330200"/>
                <a:gridCol w="330200"/>
                <a:gridCol w="330200"/>
                <a:gridCol w="330200"/>
                <a:gridCol w="330200"/>
                <a:gridCol w="330200"/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NU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effectLst/>
                        </a:rPr>
                        <a:t> </a:t>
                      </a:r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×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effectLst/>
                        </a:rPr>
                        <a:t> </a:t>
                      </a:r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>
                          <a:effectLst/>
                        </a:rPr>
                        <a:t>30°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×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100" u="none" strike="noStrike" dirty="0">
                          <a:effectLst/>
                        </a:rPr>
                        <a:t>2</a:t>
                      </a:r>
                      <a:endParaRPr lang="is-I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100" u="none" strike="noStrike">
                          <a:effectLst/>
                        </a:rPr>
                        <a:t> </a:t>
                      </a:r>
                      <a:endParaRPr lang="sk-SK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400" u="none" strike="noStrike">
                          <a:effectLst/>
                        </a:rPr>
                        <a:t>右眼</a:t>
                      </a:r>
                      <a:endParaRPr lang="zh-TW" alt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87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640" y="1690688"/>
            <a:ext cx="5191906" cy="467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17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8306"/>
          <a:stretch/>
        </p:blipFill>
        <p:spPr>
          <a:xfrm>
            <a:off x="3059848" y="2038661"/>
            <a:ext cx="6072304" cy="354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9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917795" y="2620526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smtClean="0"/>
              <a:t>With </a:t>
            </a:r>
            <a:r>
              <a:rPr lang="de-DE" dirty="0" err="1" smtClean="0"/>
              <a:t>factor</a:t>
            </a:r>
            <a:r>
              <a:rPr lang="de-DE" dirty="0" smtClean="0"/>
              <a:t> </a:t>
            </a:r>
            <a:r>
              <a:rPr lang="de-DE" dirty="0" err="1" smtClean="0"/>
              <a:t>correlations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      </a:t>
            </a:r>
          </a:p>
          <a:p>
            <a:r>
              <a:rPr lang="de-DE" dirty="0"/>
              <a:t> </a:t>
            </a:r>
            <a:r>
              <a:rPr lang="de-DE" dirty="0" smtClean="0"/>
              <a:t>         ML1  ML2  ML3   ML4  ML5   ML6  ML7   ML8</a:t>
            </a:r>
          </a:p>
          <a:p>
            <a:r>
              <a:rPr lang="de-DE" dirty="0" smtClean="0"/>
              <a:t>ML1  1.00  0.39  0.42  0.60 0.24  0.33 0.18 -0.19</a:t>
            </a:r>
          </a:p>
          <a:p>
            <a:r>
              <a:rPr lang="de-DE" dirty="0" smtClean="0"/>
              <a:t>ML2  0.39 1.00 0.62  0.30 0.13  0.46 0.44  0.10</a:t>
            </a:r>
          </a:p>
          <a:p>
            <a:r>
              <a:rPr lang="de-DE" dirty="0" smtClean="0"/>
              <a:t>ML3  0.42 0.62 1.00  0.33 0.32  0.53 0.35  0.06</a:t>
            </a:r>
          </a:p>
          <a:p>
            <a:r>
              <a:rPr lang="de-DE" dirty="0" smtClean="0"/>
              <a:t>ML4  0.60 0.30 0.33  1.00 0.13  0.44 0.36 -0.15</a:t>
            </a:r>
          </a:p>
          <a:p>
            <a:r>
              <a:rPr lang="de-DE" dirty="0" smtClean="0"/>
              <a:t>ML5  0.24 0.13 0.32  0.13 1.00  0.18 0.07  0.07</a:t>
            </a:r>
          </a:p>
          <a:p>
            <a:r>
              <a:rPr lang="de-DE" dirty="0" smtClean="0"/>
              <a:t>ML6  0.33 0.46 0.53  0.44 0.18  1.00 0.51 -0.10</a:t>
            </a:r>
          </a:p>
          <a:p>
            <a:r>
              <a:rPr lang="de-DE" dirty="0" smtClean="0"/>
              <a:t>ML7  0.18 0.44 0.35  0.36 0.07  0.51 1.00  0.03</a:t>
            </a:r>
          </a:p>
          <a:p>
            <a:r>
              <a:rPr lang="de-DE" dirty="0" smtClean="0"/>
              <a:t>ML8 -0.19 0.10 0.06 -0.15 0.07 -0.10 0.03  1.00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152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269</Words>
  <Application>Microsoft Macintosh PowerPoint</Application>
  <PresentationFormat>Widescreen</PresentationFormat>
  <Paragraphs>189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Calibri Light</vt:lpstr>
      <vt:lpstr>Mangal</vt:lpstr>
      <vt:lpstr>Yu Gothic</vt:lpstr>
      <vt:lpstr>新細明體</vt:lpstr>
      <vt:lpstr>Arial</vt:lpstr>
      <vt:lpstr>Office Theme</vt:lpstr>
      <vt:lpstr>Cluster</vt:lpstr>
      <vt:lpstr>PowerPoint Presentation</vt:lpstr>
      <vt:lpstr>Number of factors = 8</vt:lpstr>
      <vt:lpstr>PowerPoint Presentation</vt:lpstr>
      <vt:lpstr>30-2 clustering</vt:lpstr>
      <vt:lpstr>24-2 clustering</vt:lpstr>
      <vt:lpstr>combined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</dc:title>
  <dc:creator>小川俊平</dc:creator>
  <cp:lastModifiedBy>小川俊平</cp:lastModifiedBy>
  <cp:revision>12</cp:revision>
  <dcterms:created xsi:type="dcterms:W3CDTF">2017-05-25T14:21:59Z</dcterms:created>
  <dcterms:modified xsi:type="dcterms:W3CDTF">2017-05-25T20:37:08Z</dcterms:modified>
</cp:coreProperties>
</file>

<file path=docProps/thumbnail.jpeg>
</file>